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37" r:id="rId2"/>
    <p:sldId id="344" r:id="rId3"/>
    <p:sldId id="343" r:id="rId4"/>
    <p:sldId id="335" r:id="rId5"/>
    <p:sldId id="336" r:id="rId6"/>
    <p:sldId id="338" r:id="rId7"/>
    <p:sldId id="342" r:id="rId8"/>
    <p:sldId id="341" r:id="rId9"/>
    <p:sldId id="339" r:id="rId10"/>
    <p:sldId id="340" r:id="rId11"/>
    <p:sldId id="260" r:id="rId12"/>
    <p:sldId id="258" r:id="rId13"/>
    <p:sldId id="259" r:id="rId14"/>
    <p:sldId id="333" r:id="rId15"/>
    <p:sldId id="334" r:id="rId16"/>
    <p:sldId id="298" r:id="rId17"/>
    <p:sldId id="301" r:id="rId18"/>
    <p:sldId id="324" r:id="rId19"/>
    <p:sldId id="328" r:id="rId20"/>
    <p:sldId id="329" r:id="rId21"/>
    <p:sldId id="330" r:id="rId22"/>
    <p:sldId id="331" r:id="rId23"/>
    <p:sldId id="332" r:id="rId24"/>
    <p:sldId id="300" r:id="rId25"/>
    <p:sldId id="303" r:id="rId26"/>
    <p:sldId id="327" r:id="rId27"/>
    <p:sldId id="325" r:id="rId28"/>
    <p:sldId id="326" r:id="rId29"/>
    <p:sldId id="297" r:id="rId30"/>
    <p:sldId id="315" r:id="rId31"/>
    <p:sldId id="317" r:id="rId32"/>
    <p:sldId id="320" r:id="rId33"/>
    <p:sldId id="322" r:id="rId34"/>
    <p:sldId id="323" r:id="rId35"/>
    <p:sldId id="316" r:id="rId36"/>
    <p:sldId id="318" r:id="rId37"/>
    <p:sldId id="321" r:id="rId38"/>
    <p:sldId id="304" r:id="rId39"/>
    <p:sldId id="296" r:id="rId40"/>
    <p:sldId id="302" r:id="rId41"/>
    <p:sldId id="305" r:id="rId42"/>
    <p:sldId id="306" r:id="rId43"/>
    <p:sldId id="311" r:id="rId44"/>
    <p:sldId id="312" r:id="rId45"/>
    <p:sldId id="314" r:id="rId46"/>
    <p:sldId id="279" r:id="rId47"/>
    <p:sldId id="313" r:id="rId48"/>
    <p:sldId id="310" r:id="rId49"/>
    <p:sldId id="308" r:id="rId50"/>
    <p:sldId id="309" r:id="rId51"/>
    <p:sldId id="307" r:id="rId52"/>
    <p:sldId id="292" r:id="rId53"/>
    <p:sldId id="294" r:id="rId54"/>
    <p:sldId id="295" r:id="rId55"/>
    <p:sldId id="291" r:id="rId56"/>
    <p:sldId id="293" r:id="rId57"/>
    <p:sldId id="288" r:id="rId58"/>
    <p:sldId id="286" r:id="rId59"/>
    <p:sldId id="287" r:id="rId60"/>
    <p:sldId id="289" r:id="rId61"/>
    <p:sldId id="290" r:id="rId62"/>
    <p:sldId id="264" r:id="rId63"/>
    <p:sldId id="263" r:id="rId64"/>
    <p:sldId id="265" r:id="rId65"/>
    <p:sldId id="262" r:id="rId66"/>
    <p:sldId id="267" r:id="rId67"/>
    <p:sldId id="268" r:id="rId68"/>
    <p:sldId id="269" r:id="rId69"/>
    <p:sldId id="271" r:id="rId70"/>
    <p:sldId id="272" r:id="rId71"/>
    <p:sldId id="270" r:id="rId72"/>
    <p:sldId id="273" r:id="rId73"/>
    <p:sldId id="274" r:id="rId74"/>
    <p:sldId id="276" r:id="rId75"/>
    <p:sldId id="277" r:id="rId76"/>
    <p:sldId id="278" r:id="rId77"/>
    <p:sldId id="281" r:id="rId78"/>
    <p:sldId id="280" r:id="rId79"/>
    <p:sldId id="284" r:id="rId80"/>
    <p:sldId id="282" r:id="rId81"/>
    <p:sldId id="283" r:id="rId82"/>
    <p:sldId id="28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4"/>
            <p14:sldId id="343"/>
            <p14:sldId id="335"/>
            <p14:sldId id="336"/>
            <p14:sldId id="338"/>
            <p14:sldId id="342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29.png"/><Relationship Id="rId10" Type="http://schemas.openxmlformats.org/officeDocument/2006/relationships/image" Target="../media/image237.png"/><Relationship Id="rId4" Type="http://schemas.openxmlformats.org/officeDocument/2006/relationships/image" Target="../media/image232.png"/><Relationship Id="rId9" Type="http://schemas.openxmlformats.org/officeDocument/2006/relationships/image" Target="../media/image2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40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5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2.png"/><Relationship Id="rId9" Type="http://schemas.openxmlformats.org/officeDocument/2006/relationships/image" Target="../media/image2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5.png"/><Relationship Id="rId10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3.png"/><Relationship Id="rId7" Type="http://schemas.openxmlformats.org/officeDocument/2006/relationships/image" Target="../media/image254.png"/><Relationship Id="rId12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56.png"/><Relationship Id="rId5" Type="http://schemas.openxmlformats.org/officeDocument/2006/relationships/image" Target="../media/image245.png"/><Relationship Id="rId10" Type="http://schemas.openxmlformats.org/officeDocument/2006/relationships/image" Target="../media/image249.png"/><Relationship Id="rId4" Type="http://schemas.openxmlformats.org/officeDocument/2006/relationships/image" Target="../media/image240.png"/><Relationship Id="rId9" Type="http://schemas.openxmlformats.org/officeDocument/2006/relationships/image" Target="../media/image2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3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12" Type="http://schemas.openxmlformats.org/officeDocument/2006/relationships/image" Target="../media/image272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5" Type="http://schemas.openxmlformats.org/officeDocument/2006/relationships/image" Target="../media/image265.png"/><Relationship Id="rId15" Type="http://schemas.openxmlformats.org/officeDocument/2006/relationships/image" Target="../media/image275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Relationship Id="rId14" Type="http://schemas.openxmlformats.org/officeDocument/2006/relationships/image" Target="../media/image2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83.png"/><Relationship Id="rId18" Type="http://schemas.openxmlformats.org/officeDocument/2006/relationships/image" Target="../media/image287.png"/><Relationship Id="rId3" Type="http://schemas.openxmlformats.org/officeDocument/2006/relationships/image" Target="../media/image276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81.png"/><Relationship Id="rId5" Type="http://schemas.openxmlformats.org/officeDocument/2006/relationships/image" Target="../media/image270.png"/><Relationship Id="rId15" Type="http://schemas.openxmlformats.org/officeDocument/2006/relationships/image" Target="../media/image271.png"/><Relationship Id="rId10" Type="http://schemas.openxmlformats.org/officeDocument/2006/relationships/image" Target="../media/image280.png"/><Relationship Id="rId4" Type="http://schemas.openxmlformats.org/officeDocument/2006/relationships/image" Target="../media/image277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9.png"/><Relationship Id="rId7" Type="http://schemas.openxmlformats.org/officeDocument/2006/relationships/image" Target="../media/image269.png"/><Relationship Id="rId12" Type="http://schemas.openxmlformats.org/officeDocument/2006/relationships/image" Target="../media/image297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6.png"/><Relationship Id="rId5" Type="http://schemas.openxmlformats.org/officeDocument/2006/relationships/image" Target="../media/image291.png"/><Relationship Id="rId10" Type="http://schemas.openxmlformats.org/officeDocument/2006/relationships/image" Target="../media/image295.png"/><Relationship Id="rId4" Type="http://schemas.openxmlformats.org/officeDocument/2006/relationships/image" Target="../media/image290.png"/><Relationship Id="rId9" Type="http://schemas.openxmlformats.org/officeDocument/2006/relationships/image" Target="../media/image2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5" Type="http://schemas.openxmlformats.org/officeDocument/2006/relationships/image" Target="../media/image311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3.png"/><Relationship Id="rId7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9" Type="http://schemas.openxmlformats.org/officeDocument/2006/relationships/image" Target="../media/image3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409.png"/><Relationship Id="rId7" Type="http://schemas.openxmlformats.org/officeDocument/2006/relationships/image" Target="../media/image399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8.png"/><Relationship Id="rId11" Type="http://schemas.openxmlformats.org/officeDocument/2006/relationships/image" Target="../media/image339.png"/><Relationship Id="rId5" Type="http://schemas.openxmlformats.org/officeDocument/2006/relationships/image" Target="../media/image397.png"/><Relationship Id="rId10" Type="http://schemas.openxmlformats.org/officeDocument/2006/relationships/image" Target="../media/image341.png"/><Relationship Id="rId4" Type="http://schemas.openxmlformats.org/officeDocument/2006/relationships/image" Target="../media/image410.png"/><Relationship Id="rId9" Type="http://schemas.openxmlformats.org/officeDocument/2006/relationships/image" Target="../media/image4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DD2E21-B790-58DD-E6E3-8EADB77B33C0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(regardless of parameters)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C6FB966-C4C0-0C4F-F7C1-487187846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8" y="1871405"/>
            <a:ext cx="5353608" cy="311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4594751-699B-68A0-2876-4898FA2589DA}"/>
              </a:ext>
            </a:extLst>
          </p:cNvPr>
          <p:cNvGrpSpPr/>
          <p:nvPr/>
        </p:nvGrpSpPr>
        <p:grpSpPr>
          <a:xfrm>
            <a:off x="5697588" y="3824863"/>
            <a:ext cx="3467099" cy="2548109"/>
            <a:chOff x="8653183" y="542960"/>
            <a:chExt cx="3467099" cy="254810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87A758C6-DCE0-F470-83C7-7154FD23E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3183" y="542960"/>
              <a:ext cx="3467099" cy="254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A920E0-4B17-62C2-F967-F75DAED362BB}"/>
                </a:ext>
              </a:extLst>
            </p:cNvPr>
            <p:cNvSpPr txBox="1"/>
            <p:nvPr/>
          </p:nvSpPr>
          <p:spPr>
            <a:xfrm>
              <a:off x="10058119" y="873169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D9373A-FD4A-C257-C393-1AFAA3D042D0}"/>
              </a:ext>
            </a:extLst>
          </p:cNvPr>
          <p:cNvGrpSpPr/>
          <p:nvPr/>
        </p:nvGrpSpPr>
        <p:grpSpPr>
          <a:xfrm>
            <a:off x="5697588" y="793772"/>
            <a:ext cx="6336448" cy="2661758"/>
            <a:chOff x="5639203" y="1227945"/>
            <a:chExt cx="6336448" cy="2661758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E4D5639C-829A-885F-8260-A53337727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203" y="1227945"/>
              <a:ext cx="6336448" cy="266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09CEBA-DB52-DC46-CAAC-3BC4C25B631A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E40A84-1BEE-F1C9-FE8D-91A7E81464E5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014662-C741-79EB-C341-7455F795C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1DFA52-DC2F-A9CA-0C58-CE9376B4FE0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478D9B-E641-8836-1996-4A522792C6C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2752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0F84F62-B06D-F988-176D-99CFF79226B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860339" cy="203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5419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618565" y="259976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so far (10/18)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C0D96C-9E78-24A6-83C1-15F5F2541E4B}"/>
              </a:ext>
            </a:extLst>
          </p:cNvPr>
          <p:cNvGrpSpPr/>
          <p:nvPr/>
        </p:nvGrpSpPr>
        <p:grpSpPr>
          <a:xfrm>
            <a:off x="1147482" y="1413842"/>
            <a:ext cx="4634025" cy="2696474"/>
            <a:chOff x="805143" y="1544032"/>
            <a:chExt cx="5290857" cy="3078675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97811D9F-1503-23D0-DB61-310A62FCB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143" y="1544032"/>
              <a:ext cx="5290857" cy="307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F612D3-4B83-63F0-47AF-3FC47E9CD0E2}"/>
                </a:ext>
              </a:extLst>
            </p:cNvPr>
            <p:cNvSpPr txBox="1"/>
            <p:nvPr/>
          </p:nvSpPr>
          <p:spPr>
            <a:xfrm>
              <a:off x="3226769" y="1899942"/>
              <a:ext cx="896995" cy="421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666E6AD-2769-FDDF-A678-EF70FE5645C7}"/>
              </a:ext>
            </a:extLst>
          </p:cNvPr>
          <p:cNvGrpSpPr/>
          <p:nvPr/>
        </p:nvGrpSpPr>
        <p:grpSpPr>
          <a:xfrm>
            <a:off x="5781507" y="1413842"/>
            <a:ext cx="4783512" cy="2696475"/>
            <a:chOff x="5812770" y="925467"/>
            <a:chExt cx="5461532" cy="307867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44888FA-5707-1B94-3651-DCBC99239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770" y="925467"/>
              <a:ext cx="5461532" cy="307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052872-AEC6-3B04-1531-6C813864837B}"/>
                </a:ext>
              </a:extLst>
            </p:cNvPr>
            <p:cNvSpPr txBox="1"/>
            <p:nvPr/>
          </p:nvSpPr>
          <p:spPr>
            <a:xfrm>
              <a:off x="8254868" y="1281378"/>
              <a:ext cx="940959" cy="421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DD9DC324-B4F3-CD83-584F-2A36C8E2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25" y="4298759"/>
            <a:ext cx="3128508" cy="22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A2A634B-229C-8076-A029-867BDD97C256}"/>
              </a:ext>
            </a:extLst>
          </p:cNvPr>
          <p:cNvGrpSpPr/>
          <p:nvPr/>
        </p:nvGrpSpPr>
        <p:grpSpPr>
          <a:xfrm>
            <a:off x="609802" y="4339254"/>
            <a:ext cx="3886624" cy="2258769"/>
            <a:chOff x="1068327" y="4183056"/>
            <a:chExt cx="3832817" cy="2227498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B2EC90D5-0F09-12C4-C129-834AAB646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96E1DF-EAF8-3D84-7356-24D1AF008E20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0A85DD-17A2-0EB0-841F-EEF886519F5D}"/>
              </a:ext>
            </a:extLst>
          </p:cNvPr>
          <p:cNvGrpSpPr/>
          <p:nvPr/>
        </p:nvGrpSpPr>
        <p:grpSpPr>
          <a:xfrm>
            <a:off x="4152688" y="2514589"/>
            <a:ext cx="3886624" cy="2261572"/>
            <a:chOff x="-1123976" y="4340385"/>
            <a:chExt cx="3886624" cy="226157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EEF74FB-412A-5EA7-FDCD-0E5E9DA8F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02C24F-3B6C-819F-1B86-11201BA4789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100F08-384A-C64D-2674-3213AEE13D6C}"/>
              </a:ext>
            </a:extLst>
          </p:cNvPr>
          <p:cNvGrpSpPr/>
          <p:nvPr/>
        </p:nvGrpSpPr>
        <p:grpSpPr>
          <a:xfrm>
            <a:off x="384422" y="1890004"/>
            <a:ext cx="3891447" cy="2261573"/>
            <a:chOff x="311478" y="4354717"/>
            <a:chExt cx="3735277" cy="2170812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2922C100-9B8E-318E-4073-31488FEC1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EBCAD2-4016-3CE3-7DDB-29D4450BCE9B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21440</TotalTime>
  <Words>1531</Words>
  <Application>Microsoft Office PowerPoint</Application>
  <PresentationFormat>Widescreen</PresentationFormat>
  <Paragraphs>462</Paragraphs>
  <Slides>82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238</cp:revision>
  <dcterms:created xsi:type="dcterms:W3CDTF">2022-07-26T19:04:22Z</dcterms:created>
  <dcterms:modified xsi:type="dcterms:W3CDTF">2023-10-18T19:30:03Z</dcterms:modified>
</cp:coreProperties>
</file>